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32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5428E-12F7-45B2-81D0-E4D6A0D0803A}" type="datetimeFigureOut">
              <a:rPr lang="de-DE" smtClean="0"/>
              <a:t>22.07.2016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FF4C1-FF93-4024-A028-D3EA735036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793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5428E-12F7-45B2-81D0-E4D6A0D0803A}" type="datetimeFigureOut">
              <a:rPr lang="de-DE" smtClean="0"/>
              <a:t>22.07.2016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FF4C1-FF93-4024-A028-D3EA735036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6541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5428E-12F7-45B2-81D0-E4D6A0D0803A}" type="datetimeFigureOut">
              <a:rPr lang="de-DE" smtClean="0"/>
              <a:t>22.07.2016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FF4C1-FF93-4024-A028-D3EA735036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2658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5428E-12F7-45B2-81D0-E4D6A0D0803A}" type="datetimeFigureOut">
              <a:rPr lang="de-DE" smtClean="0"/>
              <a:t>22.07.2016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FF4C1-FF93-4024-A028-D3EA735036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8882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5428E-12F7-45B2-81D0-E4D6A0D0803A}" type="datetimeFigureOut">
              <a:rPr lang="de-DE" smtClean="0"/>
              <a:t>22.07.2016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FF4C1-FF93-4024-A028-D3EA735036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5670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5428E-12F7-45B2-81D0-E4D6A0D0803A}" type="datetimeFigureOut">
              <a:rPr lang="de-DE" smtClean="0"/>
              <a:t>22.07.2016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FF4C1-FF93-4024-A028-D3EA735036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0348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5428E-12F7-45B2-81D0-E4D6A0D0803A}" type="datetimeFigureOut">
              <a:rPr lang="de-DE" smtClean="0"/>
              <a:t>22.07.2016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FF4C1-FF93-4024-A028-D3EA735036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620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5428E-12F7-45B2-81D0-E4D6A0D0803A}" type="datetimeFigureOut">
              <a:rPr lang="de-DE" smtClean="0"/>
              <a:t>22.07.2016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FF4C1-FF93-4024-A028-D3EA735036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0736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5428E-12F7-45B2-81D0-E4D6A0D0803A}" type="datetimeFigureOut">
              <a:rPr lang="de-DE" smtClean="0"/>
              <a:t>22.07.2016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FF4C1-FF93-4024-A028-D3EA735036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9294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5428E-12F7-45B2-81D0-E4D6A0D0803A}" type="datetimeFigureOut">
              <a:rPr lang="de-DE" smtClean="0"/>
              <a:t>22.07.2016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FF4C1-FF93-4024-A028-D3EA735036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207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5428E-12F7-45B2-81D0-E4D6A0D0803A}" type="datetimeFigureOut">
              <a:rPr lang="de-DE" smtClean="0"/>
              <a:t>22.07.2016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FF4C1-FF93-4024-A028-D3EA735036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3961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5428E-12F7-45B2-81D0-E4D6A0D0803A}" type="datetimeFigureOut">
              <a:rPr lang="de-DE" smtClean="0"/>
              <a:t>22.07.2016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FF4C1-FF93-4024-A028-D3EA735036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018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gitaleurope.org/Pressroom/LatestNews/NewsStory.aspx?newsID=397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5302"/>
            <a:ext cx="7776864" cy="6545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827584" y="6505599"/>
            <a:ext cx="32736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700" dirty="0" smtClean="0">
                <a:hlinkClick r:id="rId3"/>
              </a:rPr>
              <a:t>http://www.digitaleurope.org/Pressroom/LatestNews/NewsStory.aspx?newsID=397</a:t>
            </a:r>
            <a:endParaRPr lang="de-DE" sz="700" dirty="0" smtClean="0"/>
          </a:p>
          <a:p>
            <a:endParaRPr lang="de-DE" sz="700" dirty="0" smtClean="0"/>
          </a:p>
        </p:txBody>
      </p:sp>
    </p:spTree>
    <p:extLst>
      <p:ext uri="{BB962C8B-B14F-4D97-AF65-F5344CB8AC3E}">
        <p14:creationId xmlns:p14="http://schemas.microsoft.com/office/powerpoint/2010/main" val="305036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</Words>
  <Application>Microsoft Office PowerPoint</Application>
  <PresentationFormat>Bildschirmpräsentation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panasonic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Ronald Boesch (7870066)</dc:creator>
  <cp:lastModifiedBy>Ronald Boesch (7870066)</cp:lastModifiedBy>
  <cp:revision>1</cp:revision>
  <dcterms:created xsi:type="dcterms:W3CDTF">2016-07-22T14:49:33Z</dcterms:created>
  <dcterms:modified xsi:type="dcterms:W3CDTF">2016-07-22T14:52:12Z</dcterms:modified>
</cp:coreProperties>
</file>